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4" r:id="rId7"/>
    <p:sldId id="260" r:id="rId8"/>
    <p:sldId id="261" r:id="rId9"/>
    <p:sldId id="265" r:id="rId10"/>
    <p:sldId id="266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AF8B-2411-48F5-943A-0EEE1622FBC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9337-47B6-456C-B769-8261BF44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57161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Декада  предметов гуманитарного цикла</a:t>
            </a:r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(русский язык, литература,  английский язык, история, обществознание),  изобразительного искусства, музыки  и технологии,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посвященная Году педагога и наставника.</a:t>
            </a:r>
          </a:p>
          <a:p>
            <a:pPr algn="ctr"/>
            <a:endParaRPr lang="ru-RU" sz="24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13.02.23-21.02.23</a:t>
            </a:r>
            <a:endParaRPr lang="ru-RU" sz="2400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 по  истории «Розги вместо оценок  или  Как учились в старину».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999\Desktop\QviZ1UjeSJ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3714776" cy="259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999\Desktop\lxUOFLBv4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875217" cy="291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357166"/>
            <a:ext cx="7215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День  </a:t>
            </a:r>
            <a:r>
              <a:rPr lang="ru-RU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ЯзыкоЗнаек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125837">
            <a:off x="4544992" y="30682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Интеллектуальная игра “В мире английских идиом»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578175">
            <a:off x="1407799" y="1564466"/>
            <a:ext cx="342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Викторины по русскому языку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999\Desktop\GIaX3JBy9wL0IbENajchVW7JYyg5ATi2SZFjqVCIxCjMzm8tZWuvnCrlx8TkfIE5AE64LFL7vkUxM_tfoBAOuK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3888">
            <a:off x="2182573" y="2102180"/>
            <a:ext cx="2488018" cy="1866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999\Desktop\1G_8vwNaBLb2LSTJGn-WGtGdxeHvhihhHy2MVai3srFn2l_zx9KiAdTGZ-VvFAjiQ5YwcHlVi3p9fzYXBCgirq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8883">
            <a:off x="5152837" y="3613610"/>
            <a:ext cx="2086771" cy="2704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43042" y="285728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День 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Знатоков английского языка 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7290" y="1500174"/>
            <a:ext cx="17145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конкурс «Знатоки английского языка»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“Праздники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англоговорящих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странах»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C:\Users\999\Desktop\8RSq2F1KK9bXm-2bHy0f4r6st2RmiK-Pc6kuox4X1IeaHElT6Kn0Mgs75THqYy0wGnOZ95UF-W9298Mf6lo39g8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14488"/>
            <a:ext cx="541224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28604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«Учителями славится Россия,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Ученики приносят славу ей».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А. Дементьев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C:\Users\999\Desktop\d55e795cc904fe2f7154fe301efb57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857628"/>
            <a:ext cx="28574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День  </a:t>
            </a:r>
            <a:r>
              <a:rPr kumimoji="0" lang="ru-RU" sz="3200" b="1" i="1" u="sng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ОчУмелых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ручек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07154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Мастер-класс «Подарок любимому учителю»</a:t>
            </a:r>
          </a:p>
        </p:txBody>
      </p:sp>
      <p:pic>
        <p:nvPicPr>
          <p:cNvPr id="5" name="Рисунок 4" descr="C:\Users\999\Desktop\20230213_0828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357190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999\Desktop\20230213_0827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8474">
            <a:off x="5276015" y="3201121"/>
            <a:ext cx="3376242" cy="2456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35716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День музыки </a:t>
            </a:r>
            <a:endParaRPr lang="ru-RU" sz="3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786454"/>
            <a:ext cx="4523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«Музыкальный ринг» : песни о школе.</a:t>
            </a:r>
          </a:p>
        </p:txBody>
      </p:sp>
      <p:sp>
        <p:nvSpPr>
          <p:cNvPr id="1026" name="AutoShape 2" descr="https://sun7.userapi.com/sun7-15/s/v1/ig2/vqL9c9WWjXhpsZjPznt9kV8tYyfu_vgNdDo3RjYv6uP-4l4V2HnwpPn86eQgaBHvwwCQFTUHOgxsGx_po-nid4A-.jpg?size=604x446&amp;quality=9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2"/>
            <a:ext cx="426735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999\Desktop\q_7K2LZSbCL37C65ZgRhEIq88Fu7SgsdKhZPKdXVfOog93XbKu5f1GM2SZABtUcU2r_RY1jmb2R7p398N5Sm3dh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3857652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00364" y="142852"/>
            <a:ext cx="6143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День </a:t>
            </a:r>
            <a:r>
              <a:rPr lang="ru-RU" sz="32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Творчества 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00100" y="3714752"/>
            <a:ext cx="3385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928670"/>
            <a:ext cx="40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Конкурс чтецов «Ода учителям»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999\Desktop\oWmanMHzGMDoqw4KsebcRqXU7yBUmhHwCZMueelUVfY7RoVfEs9dloPTkcGMv-xSOKIGHKxuwzYw9Q6qD2dvQ6E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92935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07154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«Быть учителем – это быть одним из главных людей для деток» </a:t>
            </a:r>
            <a:r>
              <a:rPr lang="ru-RU" i="1" dirty="0" smtClean="0"/>
              <a:t>                          (</a:t>
            </a:r>
            <a:r>
              <a:rPr lang="ru-RU" i="1" dirty="0"/>
              <a:t>Шилова Вероника, 6 класс)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7167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«Если бы я стал учителем географии, я бы знал всё о нашей планете и государствах» (</a:t>
            </a:r>
            <a:r>
              <a:rPr lang="ru-RU" i="1" dirty="0" err="1"/>
              <a:t>Чувилин</a:t>
            </a:r>
            <a:r>
              <a:rPr lang="ru-RU" i="1" dirty="0"/>
              <a:t> Артем, 7Б класс)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00372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«Если бы я был учителем, мои ученики меня бы обожали. А я бы обожал их. Во время перемен мы устраивали бы игры и перекусы. Возможно, иногда бы я делал для них мини дискотеку во время большой перемены. Такое общение очень сильно сближает людей… » </a:t>
            </a:r>
            <a:endParaRPr lang="ru-RU" i="1" dirty="0" smtClean="0"/>
          </a:p>
          <a:p>
            <a:pPr algn="ctr"/>
            <a:r>
              <a:rPr lang="ru-RU" i="1" dirty="0" smtClean="0"/>
              <a:t>(</a:t>
            </a:r>
            <a:r>
              <a:rPr lang="ru-RU" i="1" dirty="0" err="1"/>
              <a:t>Чувилин</a:t>
            </a:r>
            <a:r>
              <a:rPr lang="ru-RU" i="1" dirty="0"/>
              <a:t> Артем, 7Б класс)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 algn="r"/>
            <a:r>
              <a:rPr lang="ru-RU" i="1" dirty="0" smtClean="0"/>
              <a:t>«</a:t>
            </a:r>
            <a:r>
              <a:rPr lang="ru-RU" i="1" dirty="0"/>
              <a:t>По отношению к ученикам я </a:t>
            </a:r>
            <a:r>
              <a:rPr lang="ru-RU" i="1" dirty="0" smtClean="0"/>
              <a:t>буду</a:t>
            </a:r>
          </a:p>
          <a:p>
            <a:pPr algn="r"/>
            <a:r>
              <a:rPr lang="ru-RU" i="1" dirty="0" smtClean="0"/>
              <a:t> </a:t>
            </a:r>
            <a:r>
              <a:rPr lang="ru-RU" i="1" dirty="0"/>
              <a:t>довольно строгим, и без </a:t>
            </a:r>
            <a:r>
              <a:rPr lang="ru-RU" i="1" dirty="0" smtClean="0"/>
              <a:t>этого</a:t>
            </a:r>
          </a:p>
          <a:p>
            <a:pPr algn="r"/>
            <a:r>
              <a:rPr lang="ru-RU" i="1" dirty="0" smtClean="0"/>
              <a:t> </a:t>
            </a:r>
            <a:r>
              <a:rPr lang="ru-RU" i="1" dirty="0"/>
              <a:t>никак» (Галанин Артем, 7Б 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357166"/>
            <a:ext cx="422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эссе «Если б я был учителем»</a:t>
            </a:r>
            <a:endParaRPr lang="ru-RU" b="1" dirty="0"/>
          </a:p>
        </p:txBody>
      </p:sp>
      <p:pic>
        <p:nvPicPr>
          <p:cNvPr id="7" name="Рисунок 6" descr="C:\Users\999\Desktop\4Hdl5lHKeXyCa3D-Fxvj-iZ6YQ9jlmWQaAdpEZ4i4-TAlpVSBy4mREWNjDDj11QlkFXDUpUSx57mw3QctGXCIGF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8915">
            <a:off x="1429597" y="4487600"/>
            <a:ext cx="1624272" cy="190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143240" y="285728"/>
            <a:ext cx="29885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День Эрудитов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43240" y="857232"/>
            <a:ext cx="342510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«История школы»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3530609" cy="16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857628"/>
            <a:ext cx="3702060" cy="17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857520" cy="11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066" y="3000372"/>
            <a:ext cx="2716944" cy="107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500570"/>
            <a:ext cx="3071834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28604"/>
            <a:ext cx="382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День Путешествий</a:t>
            </a:r>
            <a:endParaRPr lang="ru-RU" sz="3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00010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Литературное путешествие «Сказочные школы»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999\Desktop\ujvlCfOUSunWcCitXbjj90twZQs0GEn7x0mbHfhbHAZ_1pOwCMgZbcBc-Oo1CinLgW6J8YwqwRzkwyqSnk3eSg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3349452" cy="25126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Users\999\Desktop\wmZWRFA_cAR9-SQkDI9DVrDdHetqkbiPydzWvUYA2EZ7_DVNwqzshKOY7700SB5svehTLSk2WP4mcVh8vXFarHN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299052" cy="2474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Users\999\Desktop\QE1AnAwEdqHdPjm7vMnhHDk_6Mg1hfPdEzXroR1hGy4JyhIjiBQxZOdydjEuc4SQhLZPtA5LZ83RO1tsrlLdZG5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704066" cy="2147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5716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Литературное путешествие «Учитель на страницах книг»</a:t>
            </a:r>
            <a:endParaRPr lang="ru-RU" b="1" dirty="0"/>
          </a:p>
        </p:txBody>
      </p:sp>
      <p:pic>
        <p:nvPicPr>
          <p:cNvPr id="4" name="Рисунок 3" descr="C:\Users\999\Desktop\B0a2sjXsYajV71thiNiSQfOU1cER_4MktzzNeaEXEtVc8tUxkmcZFNSzqYbR1M8s2Cag9lS8LeIjI5FjzIOWEev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714356"/>
            <a:ext cx="2973968" cy="2178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999\Desktop\RYXv5ENfLhG3lDx-4FP0Vq4eC-DIBH1fl_we75UfjqyQCBzuzSEMf9x785yY4rxHy8gYSyEgPCXHtsd4WjSEvBD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2965096" cy="2224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999\Desktop\oxbH92rMK-1V4xbSDR6lldJKWC7WXkKPlPVf8y_A724LJTch6wvvs3kUvk1d1rjeVjb89Gb1L1jGVIEKKYD3H0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2928958" cy="2128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999\Desktop\o5797Boq9bqrLXy6KkuDJ84kzDmb7xsPCwp1hLDHhr24G5sz9UAAuYRJilkmM_HsF5qhBHeJA5Ass8jIWLKZ9qz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71744"/>
            <a:ext cx="285752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999</dc:creator>
  <cp:lastModifiedBy>999</cp:lastModifiedBy>
  <cp:revision>10</cp:revision>
  <dcterms:created xsi:type="dcterms:W3CDTF">2023-03-04T16:27:41Z</dcterms:created>
  <dcterms:modified xsi:type="dcterms:W3CDTF">2023-03-04T18:45:16Z</dcterms:modified>
</cp:coreProperties>
</file>