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0" r:id="rId4"/>
    <p:sldId id="259" r:id="rId5"/>
    <p:sldId id="258" r:id="rId6"/>
    <p:sldId id="261" r:id="rId7"/>
    <p:sldId id="257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5959"/>
    <a:srgbClr val="F078A6"/>
    <a:srgbClr val="9CEEEA"/>
    <a:srgbClr val="C54C43"/>
    <a:srgbClr val="E9A9D8"/>
    <a:srgbClr val="D96D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3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6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15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46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52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02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1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82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66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7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7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D133-ACE8-414C-9C4C-474696D5DB7E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438B-69FA-4B52-8C9D-50E9D186E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2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EB9BAD8-D7CF-4312-BB37-B3FCF62568E9}"/>
              </a:ext>
            </a:extLst>
          </p:cNvPr>
          <p:cNvSpPr/>
          <p:nvPr/>
        </p:nvSpPr>
        <p:spPr>
          <a:xfrm>
            <a:off x="8750104" y="-98614"/>
            <a:ext cx="3441895" cy="1177720"/>
          </a:xfrm>
          <a:prstGeom prst="roundRect">
            <a:avLst>
              <a:gd name="adj" fmla="val 15305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Сентябрь 2023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8893D80C-8471-4F91-A69F-68ED7088F3F0}"/>
              </a:ext>
            </a:extLst>
          </p:cNvPr>
          <p:cNvSpPr/>
          <p:nvPr/>
        </p:nvSpPr>
        <p:spPr>
          <a:xfrm>
            <a:off x="-174065" y="-98615"/>
            <a:ext cx="9346200" cy="11866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МОУ «СОШ №4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г.Ершова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Саратовской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им. Героя Советского Союза Спирина В.Р.»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821731B-7670-44DD-9E57-6C39DBB1B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936" y="949554"/>
            <a:ext cx="3587261" cy="3587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A18B67-334F-4678-9D25-E710AD0FD2A0}"/>
              </a:ext>
            </a:extLst>
          </p:cNvPr>
          <p:cNvSpPr txBox="1"/>
          <p:nvPr/>
        </p:nvSpPr>
        <p:spPr>
          <a:xfrm>
            <a:off x="3945987" y="1431068"/>
            <a:ext cx="6991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ШКОЛЬНЫЙ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ВЕСТНИК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02332DF-CD60-48A5-8AEE-069CDD032B47}"/>
              </a:ext>
            </a:extLst>
          </p:cNvPr>
          <p:cNvSpPr/>
          <p:nvPr/>
        </p:nvSpPr>
        <p:spPr>
          <a:xfrm>
            <a:off x="-304800" y="4107907"/>
            <a:ext cx="7746609" cy="2937808"/>
          </a:xfrm>
          <a:prstGeom prst="roundRect">
            <a:avLst>
              <a:gd name="adj" fmla="val 226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E0BE5C44-A79F-446B-8A5B-DB30BA5ED921}"/>
              </a:ext>
            </a:extLst>
          </p:cNvPr>
          <p:cNvSpPr/>
          <p:nvPr/>
        </p:nvSpPr>
        <p:spPr>
          <a:xfrm>
            <a:off x="4725807" y="4843178"/>
            <a:ext cx="7466192" cy="2499902"/>
          </a:xfrm>
          <a:prstGeom prst="roundRect">
            <a:avLst>
              <a:gd name="adj" fmla="val 2821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31459E-FDE8-425A-880B-462E70CFB33F}"/>
              </a:ext>
            </a:extLst>
          </p:cNvPr>
          <p:cNvSpPr txBox="1"/>
          <p:nvPr/>
        </p:nvSpPr>
        <p:spPr>
          <a:xfrm>
            <a:off x="5029199" y="5144929"/>
            <a:ext cx="7441809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Голосование по выбору объектов для благоустройства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000" dirty="0">
                <a:solidFill>
                  <a:prstClr val="white"/>
                </a:solidFill>
                <a:latin typeface="Arial Black" panose="020B0A04020102020204" pitchFamily="34" charset="0"/>
              </a:rPr>
              <a:t>Главная победа детской организации!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A68D82-F12E-4B0A-80FF-BA9EF81A62B7}"/>
              </a:ext>
            </a:extLst>
          </p:cNvPr>
          <p:cNvSpPr txBox="1"/>
          <p:nvPr/>
        </p:nvSpPr>
        <p:spPr>
          <a:xfrm>
            <a:off x="0" y="4414207"/>
            <a:ext cx="6999155" cy="117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Учитель с большой б</a:t>
            </a:r>
            <a:r>
              <a:rPr lang="ru-RU" sz="2000" dirty="0" err="1">
                <a:solidFill>
                  <a:prstClr val="white"/>
                </a:solidFill>
                <a:latin typeface="Arial Black" panose="020B0A04020102020204" pitchFamily="34" charset="0"/>
              </a:rPr>
              <a:t>уквы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Двойной юбилей!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Советник по воспитанию</a:t>
            </a:r>
          </a:p>
          <a:p>
            <a:pPr marL="160734" marR="0" lvl="0" indent="-160734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C32780-5E77-C0EA-5C9B-FE984E7BD7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7120" y="2037238"/>
            <a:ext cx="1932599" cy="2499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261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67AA7E3-E705-475C-A904-12036F046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5681" y="-192505"/>
            <a:ext cx="7782544" cy="14163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1BEDFEF-3B7F-0BF2-E522-6D748091CA43}"/>
              </a:ext>
            </a:extLst>
          </p:cNvPr>
          <p:cNvSpPr/>
          <p:nvPr/>
        </p:nvSpPr>
        <p:spPr>
          <a:xfrm>
            <a:off x="4585932" y="-386191"/>
            <a:ext cx="7606068" cy="5147377"/>
          </a:xfrm>
          <a:prstGeom prst="roundRect">
            <a:avLst>
              <a:gd name="adj" fmla="val 1898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4EA855-9964-4CD4-B7D6-AA2640F5F417}"/>
              </a:ext>
            </a:extLst>
          </p:cNvPr>
          <p:cNvSpPr txBox="1"/>
          <p:nvPr/>
        </p:nvSpPr>
        <p:spPr>
          <a:xfrm>
            <a:off x="269113" y="301378"/>
            <a:ext cx="349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День Учителя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6B682B-D7EB-41B5-9D37-E1BD1142C42F}"/>
              </a:ext>
            </a:extLst>
          </p:cNvPr>
          <p:cNvSpPr txBox="1"/>
          <p:nvPr/>
        </p:nvSpPr>
        <p:spPr>
          <a:xfrm>
            <a:off x="5013651" y="0"/>
            <a:ext cx="67946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начале октября в нашем государстве, как и в других странах мира отмечают замечательный праздник День Учителя. Это прекрасный повод поблагодарить своих учителей, сказать важные, добрые слова, подарить букет красивых цветов.  Учитель - это не только человек, обучающий наукам, но еще и один из главных людей, которые закладывают важные вехи нравственности. На плечи педагогов ложится важная миссия - воспитание молодого поколения. Их знания и опыт, преемственность традиций и новаторство лежат в основе любых учебных заведений, особенно школы.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D141E3-8DDB-C8AC-97DA-B0BE2104A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650"/>
            <a:ext cx="3835688" cy="296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2E0B75-93FE-D1A9-4CA0-71D3BF11AE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1338" y="3429000"/>
            <a:ext cx="3429000" cy="3429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15 лучших пожеланий в прозе в День Учителя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9752" y="2921877"/>
            <a:ext cx="7872248" cy="393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398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67AA7E3-E705-475C-A904-12036F0461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95681" y="-192505"/>
            <a:ext cx="7782544" cy="141639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1BEDFEF-3B7F-0BF2-E522-6D748091CA43}"/>
              </a:ext>
            </a:extLst>
          </p:cNvPr>
          <p:cNvSpPr/>
          <p:nvPr/>
        </p:nvSpPr>
        <p:spPr>
          <a:xfrm>
            <a:off x="4924926" y="-559611"/>
            <a:ext cx="7606068" cy="7977222"/>
          </a:xfrm>
          <a:prstGeom prst="roundRect">
            <a:avLst>
              <a:gd name="adj" fmla="val 1898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64EA855-9964-4CD4-B7D6-AA2640F5F417}"/>
              </a:ext>
            </a:extLst>
          </p:cNvPr>
          <p:cNvSpPr txBox="1"/>
          <p:nvPr/>
        </p:nvSpPr>
        <p:spPr>
          <a:xfrm>
            <a:off x="1546120" y="254082"/>
            <a:ext cx="3498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сентября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6B682B-D7EB-41B5-9D37-E1BD1142C42F}"/>
              </a:ext>
            </a:extLst>
          </p:cNvPr>
          <p:cNvSpPr txBox="1"/>
          <p:nvPr/>
        </p:nvSpPr>
        <p:spPr>
          <a:xfrm>
            <a:off x="5076713" y="497262"/>
            <a:ext cx="67946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сентября - долгожданный день для миллионов школьников по всей стране. После долгих летних каникул, наполненных яркими впечатлениями и новыми открытиями.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 линейке присутствовал первый заместитель главы администрации Ершовского муниципального района Асипенко Сергей Викторович.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После линейки был проведен Всероссийский урок по безопасности.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Новый учебный год - это начало новой главы в жизни каждого школьника. Чистые страницы тетрадей и блокнотов, открытие новых книг и путешествия в мир знаний.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Пусть новый учебный год будет полон успехов, интересных открытий и радостных мгновений для всех школьников! Пусть каждый ученик преодолевает все трудности и достигает своих целей. Вперед, в новую учебную сказку!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D141E3-8DDB-C8AC-97DA-B0BE2104A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650"/>
            <a:ext cx="3835688" cy="296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2E0B75-93FE-D1A9-4CA0-71D3BF11AE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5926" y="3174918"/>
            <a:ext cx="3429000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33398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44D4F0D-F34F-4044-A7BF-3D9FE491AE50}"/>
              </a:ext>
            </a:extLst>
          </p:cNvPr>
          <p:cNvSpPr/>
          <p:nvPr/>
        </p:nvSpPr>
        <p:spPr>
          <a:xfrm>
            <a:off x="-546603" y="-154744"/>
            <a:ext cx="10203950" cy="11662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РЕЙД!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3FCF35AB-3E3D-4A73-8C3E-968C71BBA47B}"/>
              </a:ext>
            </a:extLst>
          </p:cNvPr>
          <p:cNvSpPr/>
          <p:nvPr/>
        </p:nvSpPr>
        <p:spPr>
          <a:xfrm>
            <a:off x="4989095" y="-930442"/>
            <a:ext cx="9625263" cy="842210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85948F-DFB7-C779-C35B-26C1FDF1A4B2}"/>
              </a:ext>
            </a:extLst>
          </p:cNvPr>
          <p:cNvSpPr txBox="1"/>
          <p:nvPr/>
        </p:nvSpPr>
        <p:spPr>
          <a:xfrm>
            <a:off x="6687082" y="739300"/>
            <a:ext cx="54430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12.09.2023  в  школе прошёл рейд по наличии сменной обуви и соблюдения дресс-кода.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Было выявлено совсем немного нарушителей, которые соответственно были занесены в нашу школьную «молнию». Нам к счастью не приходилось встречать тех, кто пришёл без сменной обуви, но зато были замечены те, кто не соблюдал дресс-код.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Мы просим Вас, соблюдать дресс-код и носить с собой сменную обувь!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4410D5-E1F0-445C-0DE7-EE141A0EC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790" r="27895"/>
          <a:stretch/>
        </p:blipFill>
        <p:spPr>
          <a:xfrm>
            <a:off x="160581" y="1146155"/>
            <a:ext cx="3113273" cy="28011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F798EC3-109E-C1CA-D4F7-BAF775536E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217" y="3689339"/>
            <a:ext cx="3598479" cy="31686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96536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220B98-EECC-53A7-1693-380ABD536D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8072" y="1790380"/>
            <a:ext cx="5559549" cy="35548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DA176700-2102-4CA8-8CDD-863D0EC5E660}"/>
              </a:ext>
            </a:extLst>
          </p:cNvPr>
          <p:cNvSpPr/>
          <p:nvPr/>
        </p:nvSpPr>
        <p:spPr>
          <a:xfrm>
            <a:off x="4363452" y="-367017"/>
            <a:ext cx="9673389" cy="2530441"/>
          </a:xfrm>
          <a:prstGeom prst="ellipse">
            <a:avLst/>
          </a:prstGeom>
          <a:solidFill>
            <a:srgbClr val="E9A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Советник по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воспитанию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1FCEC7C-A335-48DB-B220-F60D8A2667FC}"/>
              </a:ext>
            </a:extLst>
          </p:cNvPr>
          <p:cNvSpPr/>
          <p:nvPr/>
        </p:nvSpPr>
        <p:spPr>
          <a:xfrm>
            <a:off x="-700887" y="-47706"/>
            <a:ext cx="7188959" cy="7230979"/>
          </a:xfrm>
          <a:prstGeom prst="roundRect">
            <a:avLst>
              <a:gd name="adj" fmla="val 94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305641-8732-4DFB-93B9-B83D08DC88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9569">
            <a:off x="7288061" y="5279764"/>
            <a:ext cx="3824169" cy="17302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4F0E29-63F0-0DB6-F29B-2C206566D7C8}"/>
              </a:ext>
            </a:extLst>
          </p:cNvPr>
          <p:cNvSpPr txBox="1"/>
          <p:nvPr/>
        </p:nvSpPr>
        <p:spPr>
          <a:xfrm>
            <a:off x="318149" y="213018"/>
            <a:ext cx="586721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29. 09. 2023 в нашей школе прошло значимое событие, состоялось открытие первичного отделения Российского движения детей и молодежи "Движения первых".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В апреле 2022 года Президент России поддержал идею создания в стране добровольного, самоуправляемого общероссийского общественно-государственного движения детей и молодежи. Наблюдательный Совет Движения возглавил Президент Российской Федерации Владимир Владимирович Путин.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Цель Российского движения детей и молодежи - сплотить все детские объединения и организации страны в единую организацию. Создать условия для самореализации каждого молодого человека! Сделать так, чтобы мы воплощали свои самые смелые мечты в жизнь!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Со словами теплых поздравлений выступила Марина Геннадьевна Марина, которая является муниципальным координатором Ершовского района.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</a:rPr>
              <a:t>Право вручить символ Российского движения детей и молодежи " Движения первых" было предоставлено коллективу учителей, вступивших в ряды "Движения первых"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70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CB9C37F-C026-D4AE-B7ED-602FE565C3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0146" y="1419805"/>
            <a:ext cx="6801854" cy="54356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9514D5C-A06F-4A5F-8586-D345C5F69273}"/>
              </a:ext>
            </a:extLst>
          </p:cNvPr>
          <p:cNvSpPr/>
          <p:nvPr/>
        </p:nvSpPr>
        <p:spPr>
          <a:xfrm>
            <a:off x="3657600" y="2592"/>
            <a:ext cx="10347158" cy="14172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Проба пера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3302986C-8118-6DE4-FD8F-C17CCC230536}"/>
              </a:ext>
            </a:extLst>
          </p:cNvPr>
          <p:cNvSpPr/>
          <p:nvPr/>
        </p:nvSpPr>
        <p:spPr>
          <a:xfrm>
            <a:off x="-300301" y="-391885"/>
            <a:ext cx="5690447" cy="77651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91566-37CE-D5FB-5786-CA7244C02DD4}"/>
              </a:ext>
            </a:extLst>
          </p:cNvPr>
          <p:cNvSpPr txBox="1"/>
          <p:nvPr/>
        </p:nvSpPr>
        <p:spPr>
          <a:xfrm>
            <a:off x="0" y="390505"/>
            <a:ext cx="518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Последняя капля сильного дождя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Однако ты бродишь по сырой тропе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И лишь тебя вдохновляет это ликующая сущность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Туман густою землю покрыл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Молния сурово деревья укрыл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Ах, свежую землю наполнило духом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Ветер севший небо открыл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Солнце проникло сквозь сосен изящных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Небо открылось, вдруг солнце встало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Сносит с ума запах сухих древесин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Сухих ветвей и свежей  капли.</a:t>
            </a:r>
          </a:p>
        </p:txBody>
      </p:sp>
    </p:spTree>
    <p:extLst>
      <p:ext uri="{BB962C8B-B14F-4D97-AF65-F5344CB8AC3E}">
        <p14:creationId xmlns="" xmlns:p14="http://schemas.microsoft.com/office/powerpoint/2010/main" val="40143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ACA665D9-9242-87A4-ED55-3DF5AA1A6332}"/>
              </a:ext>
            </a:extLst>
          </p:cNvPr>
          <p:cNvSpPr/>
          <p:nvPr/>
        </p:nvSpPr>
        <p:spPr>
          <a:xfrm>
            <a:off x="-2291755" y="-640388"/>
            <a:ext cx="9037459" cy="298167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День здоровья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51BEDFEF-3B7F-0BF2-E522-6D748091CA43}"/>
              </a:ext>
            </a:extLst>
          </p:cNvPr>
          <p:cNvSpPr/>
          <p:nvPr/>
        </p:nvSpPr>
        <p:spPr>
          <a:xfrm>
            <a:off x="-618677" y="1427747"/>
            <a:ext cx="7837623" cy="5789100"/>
          </a:xfrm>
          <a:prstGeom prst="roundRect">
            <a:avLst>
              <a:gd name="adj" fmla="val 1012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6B682B-D7EB-41B5-9D37-E1BD1142C42F}"/>
              </a:ext>
            </a:extLst>
          </p:cNvPr>
          <p:cNvSpPr txBox="1"/>
          <p:nvPr/>
        </p:nvSpPr>
        <p:spPr>
          <a:xfrm>
            <a:off x="0" y="1725323"/>
            <a:ext cx="69462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нашей школе прошли захватывающие спортивные соревнования ко Дню здоровья. Это было незабываемое событие, собравшее всех школьников с 5-11 классы воедино и продемонстрировавшее важность физической активности и здорового образа жизни.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Участники соревнований были разделены на команды по классам, что создало дружественную и соперническую атмосферу в школе. Множество дисциплин включало не только традиционные виды спорта, но и некоторые необычные виды активности, чтобы дать всем ученикам возможность проявить свои спортивные способности и интересы.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Но спортивные соревнования не ограничивались только физическими испытаниями. Проходили также викторины на знание достопримечательностей своего родного края и оказания первой медицинской помощи. Эта дисциплина позволяла развить такие навыки, как концентрация, выносливость и быстрота реакции.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День здоровья в нашей школе это особая традиция, наполненная поддержкой и командным духом. Такие спортивные мероприятия стимулируют школьников к заботе о своем здоровье и ведению активного образа жизни.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D88E34A-CD79-B709-9CD2-9E1BE42C8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079" r="23421"/>
          <a:stretch/>
        </p:blipFill>
        <p:spPr>
          <a:xfrm>
            <a:off x="7982003" y="62865"/>
            <a:ext cx="3837852" cy="2763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41BF95-C669-CC25-3763-42FD72683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4342" r="23421"/>
          <a:stretch/>
        </p:blipFill>
        <p:spPr>
          <a:xfrm>
            <a:off x="7218946" y="2341282"/>
            <a:ext cx="3766320" cy="27232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83C71F-BE1D-C5BB-AD56-8BEC9710ED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895" t="13523" r="34070" b="8992"/>
          <a:stretch/>
        </p:blipFill>
        <p:spPr>
          <a:xfrm>
            <a:off x="8519126" y="4191874"/>
            <a:ext cx="3672874" cy="26661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144100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614</Words>
  <Application>Microsoft Office PowerPoint</Application>
  <PresentationFormat>Произвольный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vityok_sanych07@outlook.com</dc:creator>
  <cp:lastModifiedBy>User</cp:lastModifiedBy>
  <cp:revision>10</cp:revision>
  <dcterms:created xsi:type="dcterms:W3CDTF">2023-01-24T19:11:27Z</dcterms:created>
  <dcterms:modified xsi:type="dcterms:W3CDTF">2023-10-03T04:09:36Z</dcterms:modified>
</cp:coreProperties>
</file>